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6" autoAdjust="0"/>
    <p:restoredTop sz="94660"/>
  </p:normalViewPr>
  <p:slideViewPr>
    <p:cSldViewPr>
      <p:cViewPr varScale="1">
        <p:scale>
          <a:sx n="84" d="100"/>
          <a:sy n="84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491FD-1AB6-4F3D-8790-E315355E51F9}" type="datetimeFigureOut">
              <a:rPr lang="es-ES" smtClean="0"/>
              <a:t>23/12/2013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22356-C59B-4576-87D7-3BED1161153E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142852"/>
            <a:ext cx="31908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8" name="AutoShape 14"/>
          <p:cNvSpPr>
            <a:spLocks noChangeAspect="1" noChangeArrowheads="1" noTextEdit="1"/>
          </p:cNvSpPr>
          <p:nvPr/>
        </p:nvSpPr>
        <p:spPr bwMode="auto">
          <a:xfrm>
            <a:off x="0" y="428625"/>
            <a:ext cx="3286125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92" name="191 Grupo"/>
          <p:cNvGrpSpPr/>
          <p:nvPr/>
        </p:nvGrpSpPr>
        <p:grpSpPr>
          <a:xfrm>
            <a:off x="146050" y="565150"/>
            <a:ext cx="2906713" cy="3060700"/>
            <a:chOff x="146050" y="565150"/>
            <a:chExt cx="2906713" cy="3060700"/>
          </a:xfrm>
        </p:grpSpPr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280988" y="3324225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1589088" y="3324225"/>
              <a:ext cx="20638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2462213" y="3324225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3033713" y="3324225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280988" y="2012950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280988" y="565150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280988" y="1138238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3033713" y="565150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290513" y="3333750"/>
              <a:ext cx="2752725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 flipV="1">
              <a:off x="3043238" y="574675"/>
              <a:ext cx="1588" cy="2759075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 flipH="1">
              <a:off x="290513" y="574675"/>
              <a:ext cx="2752725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290513" y="574675"/>
              <a:ext cx="1588" cy="2759075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52" name="Rectangle 28"/>
            <p:cNvSpPr>
              <a:spLocks noChangeArrowheads="1"/>
            </p:cNvSpPr>
            <p:nvPr/>
          </p:nvSpPr>
          <p:spPr bwMode="auto">
            <a:xfrm>
              <a:off x="1589088" y="2012950"/>
              <a:ext cx="20638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53" name="Rectangle 29"/>
            <p:cNvSpPr>
              <a:spLocks noChangeArrowheads="1"/>
            </p:cNvSpPr>
            <p:nvPr/>
          </p:nvSpPr>
          <p:spPr bwMode="auto">
            <a:xfrm>
              <a:off x="290513" y="2022475"/>
              <a:ext cx="1309688" cy="1311275"/>
            </a:xfrm>
            <a:prstGeom prst="rect">
              <a:avLst/>
            </a:prstGeom>
            <a:solidFill>
              <a:srgbClr val="008000"/>
            </a:solidFill>
            <a:ln w="6">
              <a:solidFill>
                <a:srgbClr val="008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>
              <a:off x="290513" y="3333750"/>
              <a:ext cx="130968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V="1">
              <a:off x="1600200" y="2022475"/>
              <a:ext cx="1588" cy="1311275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56" name="Line 32"/>
            <p:cNvSpPr>
              <a:spLocks noChangeShapeType="1"/>
            </p:cNvSpPr>
            <p:nvPr/>
          </p:nvSpPr>
          <p:spPr bwMode="auto">
            <a:xfrm flipH="1">
              <a:off x="290513" y="2022475"/>
              <a:ext cx="130968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57" name="Line 33"/>
            <p:cNvSpPr>
              <a:spLocks noChangeShapeType="1"/>
            </p:cNvSpPr>
            <p:nvPr/>
          </p:nvSpPr>
          <p:spPr bwMode="auto">
            <a:xfrm>
              <a:off x="290513" y="2022475"/>
              <a:ext cx="1588" cy="1311275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>
              <a:off x="2462213" y="2012950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59" name="Rectangle 35"/>
            <p:cNvSpPr>
              <a:spLocks noChangeArrowheads="1"/>
            </p:cNvSpPr>
            <p:nvPr/>
          </p:nvSpPr>
          <p:spPr bwMode="auto">
            <a:xfrm>
              <a:off x="2462213" y="1138238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60" name="Rectangle 36"/>
            <p:cNvSpPr>
              <a:spLocks noChangeArrowheads="1"/>
            </p:cNvSpPr>
            <p:nvPr/>
          </p:nvSpPr>
          <p:spPr bwMode="auto">
            <a:xfrm>
              <a:off x="1589088" y="1138238"/>
              <a:ext cx="20638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61" name="Rectangle 37"/>
            <p:cNvSpPr>
              <a:spLocks noChangeArrowheads="1"/>
            </p:cNvSpPr>
            <p:nvPr/>
          </p:nvSpPr>
          <p:spPr bwMode="auto">
            <a:xfrm>
              <a:off x="1600200" y="1147763"/>
              <a:ext cx="871538" cy="874713"/>
            </a:xfrm>
            <a:prstGeom prst="rect">
              <a:avLst/>
            </a:prstGeom>
            <a:solidFill>
              <a:srgbClr val="8B4513"/>
            </a:solidFill>
            <a:ln w="6">
              <a:solidFill>
                <a:srgbClr val="8B451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62" name="Line 38"/>
            <p:cNvSpPr>
              <a:spLocks noChangeShapeType="1"/>
            </p:cNvSpPr>
            <p:nvPr/>
          </p:nvSpPr>
          <p:spPr bwMode="auto">
            <a:xfrm>
              <a:off x="1600200" y="2022475"/>
              <a:ext cx="87153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 flipV="1">
              <a:off x="2471738" y="1147763"/>
              <a:ext cx="1588" cy="874713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64" name="Line 40"/>
            <p:cNvSpPr>
              <a:spLocks noChangeShapeType="1"/>
            </p:cNvSpPr>
            <p:nvPr/>
          </p:nvSpPr>
          <p:spPr bwMode="auto">
            <a:xfrm flipH="1">
              <a:off x="1600200" y="1147763"/>
              <a:ext cx="87153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65" name="Line 41"/>
            <p:cNvSpPr>
              <a:spLocks noChangeShapeType="1"/>
            </p:cNvSpPr>
            <p:nvPr/>
          </p:nvSpPr>
          <p:spPr bwMode="auto">
            <a:xfrm>
              <a:off x="1600200" y="1147763"/>
              <a:ext cx="1588" cy="874713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66" name="Rectangle 42"/>
            <p:cNvSpPr>
              <a:spLocks noChangeArrowheads="1"/>
            </p:cNvSpPr>
            <p:nvPr/>
          </p:nvSpPr>
          <p:spPr bwMode="auto">
            <a:xfrm>
              <a:off x="2462213" y="565150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67" name="Rectangle 43"/>
            <p:cNvSpPr>
              <a:spLocks noChangeArrowheads="1"/>
            </p:cNvSpPr>
            <p:nvPr/>
          </p:nvSpPr>
          <p:spPr bwMode="auto">
            <a:xfrm>
              <a:off x="3033713" y="1138238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68" name="Rectangle 44"/>
            <p:cNvSpPr>
              <a:spLocks noChangeArrowheads="1"/>
            </p:cNvSpPr>
            <p:nvPr/>
          </p:nvSpPr>
          <p:spPr bwMode="auto">
            <a:xfrm>
              <a:off x="2471738" y="574675"/>
              <a:ext cx="571500" cy="573088"/>
            </a:xfrm>
            <a:prstGeom prst="rect">
              <a:avLst/>
            </a:prstGeom>
            <a:solidFill>
              <a:srgbClr val="1E90FF"/>
            </a:solidFill>
            <a:ln w="6">
              <a:solidFill>
                <a:srgbClr val="1E9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69" name="Line 45"/>
            <p:cNvSpPr>
              <a:spLocks noChangeShapeType="1"/>
            </p:cNvSpPr>
            <p:nvPr/>
          </p:nvSpPr>
          <p:spPr bwMode="auto">
            <a:xfrm>
              <a:off x="2471738" y="574675"/>
              <a:ext cx="571500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70" name="Line 46"/>
            <p:cNvSpPr>
              <a:spLocks noChangeShapeType="1"/>
            </p:cNvSpPr>
            <p:nvPr/>
          </p:nvSpPr>
          <p:spPr bwMode="auto">
            <a:xfrm>
              <a:off x="3043238" y="574675"/>
              <a:ext cx="1588" cy="5730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71" name="Line 47"/>
            <p:cNvSpPr>
              <a:spLocks noChangeShapeType="1"/>
            </p:cNvSpPr>
            <p:nvPr/>
          </p:nvSpPr>
          <p:spPr bwMode="auto">
            <a:xfrm flipH="1">
              <a:off x="2471738" y="1147763"/>
              <a:ext cx="571500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72" name="Line 48"/>
            <p:cNvSpPr>
              <a:spLocks noChangeShapeType="1"/>
            </p:cNvSpPr>
            <p:nvPr/>
          </p:nvSpPr>
          <p:spPr bwMode="auto">
            <a:xfrm flipV="1">
              <a:off x="2471738" y="574675"/>
              <a:ext cx="1588" cy="5730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73" name="Rectangle 49"/>
            <p:cNvSpPr>
              <a:spLocks noChangeArrowheads="1"/>
            </p:cNvSpPr>
            <p:nvPr/>
          </p:nvSpPr>
          <p:spPr bwMode="auto">
            <a:xfrm>
              <a:off x="290513" y="1147763"/>
              <a:ext cx="1309688" cy="874713"/>
            </a:xfrm>
            <a:prstGeom prst="rect">
              <a:avLst/>
            </a:prstGeom>
            <a:solidFill>
              <a:srgbClr val="FF00FF"/>
            </a:solidFill>
            <a:ln w="6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74" name="Line 50"/>
            <p:cNvSpPr>
              <a:spLocks noChangeShapeType="1"/>
            </p:cNvSpPr>
            <p:nvPr/>
          </p:nvSpPr>
          <p:spPr bwMode="auto">
            <a:xfrm>
              <a:off x="290513" y="1147763"/>
              <a:ext cx="130968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75" name="Line 51"/>
            <p:cNvSpPr>
              <a:spLocks noChangeShapeType="1"/>
            </p:cNvSpPr>
            <p:nvPr/>
          </p:nvSpPr>
          <p:spPr bwMode="auto">
            <a:xfrm>
              <a:off x="1600200" y="1147763"/>
              <a:ext cx="1588" cy="874713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76" name="Line 52"/>
            <p:cNvSpPr>
              <a:spLocks noChangeShapeType="1"/>
            </p:cNvSpPr>
            <p:nvPr/>
          </p:nvSpPr>
          <p:spPr bwMode="auto">
            <a:xfrm flipH="1">
              <a:off x="290513" y="2022475"/>
              <a:ext cx="130968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77" name="Line 53"/>
            <p:cNvSpPr>
              <a:spLocks noChangeShapeType="1"/>
            </p:cNvSpPr>
            <p:nvPr/>
          </p:nvSpPr>
          <p:spPr bwMode="auto">
            <a:xfrm flipV="1">
              <a:off x="290513" y="1147763"/>
              <a:ext cx="1588" cy="874713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78" name="Rectangle 54"/>
            <p:cNvSpPr>
              <a:spLocks noChangeArrowheads="1"/>
            </p:cNvSpPr>
            <p:nvPr/>
          </p:nvSpPr>
          <p:spPr bwMode="auto">
            <a:xfrm>
              <a:off x="1600200" y="2022475"/>
              <a:ext cx="871538" cy="1311275"/>
            </a:xfrm>
            <a:prstGeom prst="rect">
              <a:avLst/>
            </a:prstGeom>
            <a:solidFill>
              <a:srgbClr val="FF00FF"/>
            </a:solidFill>
            <a:ln w="6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79" name="Line 55"/>
            <p:cNvSpPr>
              <a:spLocks noChangeShapeType="1"/>
            </p:cNvSpPr>
            <p:nvPr/>
          </p:nvSpPr>
          <p:spPr bwMode="auto">
            <a:xfrm>
              <a:off x="1600200" y="2022475"/>
              <a:ext cx="87153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80" name="Line 56"/>
            <p:cNvSpPr>
              <a:spLocks noChangeShapeType="1"/>
            </p:cNvSpPr>
            <p:nvPr/>
          </p:nvSpPr>
          <p:spPr bwMode="auto">
            <a:xfrm>
              <a:off x="2471738" y="2022475"/>
              <a:ext cx="1588" cy="1311275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81" name="Line 57"/>
            <p:cNvSpPr>
              <a:spLocks noChangeShapeType="1"/>
            </p:cNvSpPr>
            <p:nvPr/>
          </p:nvSpPr>
          <p:spPr bwMode="auto">
            <a:xfrm flipH="1">
              <a:off x="1600200" y="3333750"/>
              <a:ext cx="87153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82" name="Line 58"/>
            <p:cNvSpPr>
              <a:spLocks noChangeShapeType="1"/>
            </p:cNvSpPr>
            <p:nvPr/>
          </p:nvSpPr>
          <p:spPr bwMode="auto">
            <a:xfrm flipV="1">
              <a:off x="1600200" y="2022475"/>
              <a:ext cx="1588" cy="1311275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83" name="Rectangle 59"/>
            <p:cNvSpPr>
              <a:spLocks noChangeArrowheads="1"/>
            </p:cNvSpPr>
            <p:nvPr/>
          </p:nvSpPr>
          <p:spPr bwMode="auto">
            <a:xfrm>
              <a:off x="1589088" y="565150"/>
              <a:ext cx="20638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84" name="Rectangle 60"/>
            <p:cNvSpPr>
              <a:spLocks noChangeArrowheads="1"/>
            </p:cNvSpPr>
            <p:nvPr/>
          </p:nvSpPr>
          <p:spPr bwMode="auto">
            <a:xfrm>
              <a:off x="3033713" y="2012950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85" name="Rectangle 61"/>
            <p:cNvSpPr>
              <a:spLocks noChangeArrowheads="1"/>
            </p:cNvSpPr>
            <p:nvPr/>
          </p:nvSpPr>
          <p:spPr bwMode="auto">
            <a:xfrm>
              <a:off x="290513" y="574675"/>
              <a:ext cx="1309688" cy="573088"/>
            </a:xfrm>
            <a:prstGeom prst="rect">
              <a:avLst/>
            </a:prstGeom>
            <a:solidFill>
              <a:srgbClr val="FFFF00"/>
            </a:solidFill>
            <a:ln w="6">
              <a:solidFill>
                <a:srgbClr val="FFFF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86" name="Line 62"/>
            <p:cNvSpPr>
              <a:spLocks noChangeShapeType="1"/>
            </p:cNvSpPr>
            <p:nvPr/>
          </p:nvSpPr>
          <p:spPr bwMode="auto">
            <a:xfrm>
              <a:off x="290513" y="1147763"/>
              <a:ext cx="130968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87" name="Line 63"/>
            <p:cNvSpPr>
              <a:spLocks noChangeShapeType="1"/>
            </p:cNvSpPr>
            <p:nvPr/>
          </p:nvSpPr>
          <p:spPr bwMode="auto">
            <a:xfrm flipV="1">
              <a:off x="1600200" y="574675"/>
              <a:ext cx="1588" cy="5730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88" name="Line 64"/>
            <p:cNvSpPr>
              <a:spLocks noChangeShapeType="1"/>
            </p:cNvSpPr>
            <p:nvPr/>
          </p:nvSpPr>
          <p:spPr bwMode="auto">
            <a:xfrm flipH="1">
              <a:off x="290513" y="574675"/>
              <a:ext cx="130968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89" name="Line 65"/>
            <p:cNvSpPr>
              <a:spLocks noChangeShapeType="1"/>
            </p:cNvSpPr>
            <p:nvPr/>
          </p:nvSpPr>
          <p:spPr bwMode="auto">
            <a:xfrm>
              <a:off x="290513" y="574675"/>
              <a:ext cx="1588" cy="5730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90" name="Rectangle 66"/>
            <p:cNvSpPr>
              <a:spLocks noChangeArrowheads="1"/>
            </p:cNvSpPr>
            <p:nvPr/>
          </p:nvSpPr>
          <p:spPr bwMode="auto">
            <a:xfrm>
              <a:off x="2471738" y="2022475"/>
              <a:ext cx="571500" cy="1311275"/>
            </a:xfrm>
            <a:prstGeom prst="rect">
              <a:avLst/>
            </a:prstGeom>
            <a:solidFill>
              <a:srgbClr val="FFFF00"/>
            </a:solidFill>
            <a:ln w="6">
              <a:solidFill>
                <a:srgbClr val="FFFF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91" name="Line 67"/>
            <p:cNvSpPr>
              <a:spLocks noChangeShapeType="1"/>
            </p:cNvSpPr>
            <p:nvPr/>
          </p:nvSpPr>
          <p:spPr bwMode="auto">
            <a:xfrm>
              <a:off x="2471738" y="2022475"/>
              <a:ext cx="571500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92" name="Line 68"/>
            <p:cNvSpPr>
              <a:spLocks noChangeShapeType="1"/>
            </p:cNvSpPr>
            <p:nvPr/>
          </p:nvSpPr>
          <p:spPr bwMode="auto">
            <a:xfrm>
              <a:off x="3043238" y="2022475"/>
              <a:ext cx="1588" cy="1311275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93" name="Line 69"/>
            <p:cNvSpPr>
              <a:spLocks noChangeShapeType="1"/>
            </p:cNvSpPr>
            <p:nvPr/>
          </p:nvSpPr>
          <p:spPr bwMode="auto">
            <a:xfrm flipH="1">
              <a:off x="2471738" y="3333750"/>
              <a:ext cx="571500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94" name="Line 70"/>
            <p:cNvSpPr>
              <a:spLocks noChangeShapeType="1"/>
            </p:cNvSpPr>
            <p:nvPr/>
          </p:nvSpPr>
          <p:spPr bwMode="auto">
            <a:xfrm flipV="1">
              <a:off x="2471738" y="2022475"/>
              <a:ext cx="1588" cy="1311275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95" name="Rectangle 71"/>
            <p:cNvSpPr>
              <a:spLocks noChangeArrowheads="1"/>
            </p:cNvSpPr>
            <p:nvPr/>
          </p:nvSpPr>
          <p:spPr bwMode="auto">
            <a:xfrm>
              <a:off x="1600200" y="574675"/>
              <a:ext cx="871538" cy="573088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96" name="Line 72"/>
            <p:cNvSpPr>
              <a:spLocks noChangeShapeType="1"/>
            </p:cNvSpPr>
            <p:nvPr/>
          </p:nvSpPr>
          <p:spPr bwMode="auto">
            <a:xfrm>
              <a:off x="1600200" y="1147763"/>
              <a:ext cx="87153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97" name="Line 73"/>
            <p:cNvSpPr>
              <a:spLocks noChangeShapeType="1"/>
            </p:cNvSpPr>
            <p:nvPr/>
          </p:nvSpPr>
          <p:spPr bwMode="auto">
            <a:xfrm flipV="1">
              <a:off x="2471738" y="574675"/>
              <a:ext cx="1588" cy="5730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98" name="Line 74"/>
            <p:cNvSpPr>
              <a:spLocks noChangeShapeType="1"/>
            </p:cNvSpPr>
            <p:nvPr/>
          </p:nvSpPr>
          <p:spPr bwMode="auto">
            <a:xfrm flipH="1">
              <a:off x="1600200" y="574675"/>
              <a:ext cx="871538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99" name="Line 75"/>
            <p:cNvSpPr>
              <a:spLocks noChangeShapeType="1"/>
            </p:cNvSpPr>
            <p:nvPr/>
          </p:nvSpPr>
          <p:spPr bwMode="auto">
            <a:xfrm>
              <a:off x="1600200" y="574675"/>
              <a:ext cx="1588" cy="5730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00" name="Rectangle 76"/>
            <p:cNvSpPr>
              <a:spLocks noChangeArrowheads="1"/>
            </p:cNvSpPr>
            <p:nvPr/>
          </p:nvSpPr>
          <p:spPr bwMode="auto">
            <a:xfrm>
              <a:off x="2471738" y="1147763"/>
              <a:ext cx="571500" cy="874713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01" name="Line 77"/>
            <p:cNvSpPr>
              <a:spLocks noChangeShapeType="1"/>
            </p:cNvSpPr>
            <p:nvPr/>
          </p:nvSpPr>
          <p:spPr bwMode="auto">
            <a:xfrm>
              <a:off x="2471738" y="2022475"/>
              <a:ext cx="571500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02" name="Line 78"/>
            <p:cNvSpPr>
              <a:spLocks noChangeShapeType="1"/>
            </p:cNvSpPr>
            <p:nvPr/>
          </p:nvSpPr>
          <p:spPr bwMode="auto">
            <a:xfrm flipV="1">
              <a:off x="3043238" y="1147763"/>
              <a:ext cx="1588" cy="874713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03" name="Line 79"/>
            <p:cNvSpPr>
              <a:spLocks noChangeShapeType="1"/>
            </p:cNvSpPr>
            <p:nvPr/>
          </p:nvSpPr>
          <p:spPr bwMode="auto">
            <a:xfrm flipH="1">
              <a:off x="2471738" y="1147763"/>
              <a:ext cx="571500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04" name="Line 80"/>
            <p:cNvSpPr>
              <a:spLocks noChangeShapeType="1"/>
            </p:cNvSpPr>
            <p:nvPr/>
          </p:nvSpPr>
          <p:spPr bwMode="auto">
            <a:xfrm>
              <a:off x="2471738" y="1147763"/>
              <a:ext cx="1588" cy="874713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05" name="Rectangle 81"/>
            <p:cNvSpPr>
              <a:spLocks noChangeArrowheads="1"/>
            </p:cNvSpPr>
            <p:nvPr/>
          </p:nvSpPr>
          <p:spPr bwMode="auto">
            <a:xfrm>
              <a:off x="795338" y="3411538"/>
              <a:ext cx="125413" cy="174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6" name="Rectangle 82"/>
            <p:cNvSpPr>
              <a:spLocks noChangeArrowheads="1"/>
            </p:cNvSpPr>
            <p:nvPr/>
          </p:nvSpPr>
          <p:spPr bwMode="auto">
            <a:xfrm>
              <a:off x="1909763" y="3451225"/>
              <a:ext cx="125413" cy="174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7" name="Rectangle 83"/>
            <p:cNvSpPr>
              <a:spLocks noChangeArrowheads="1"/>
            </p:cNvSpPr>
            <p:nvPr/>
          </p:nvSpPr>
          <p:spPr bwMode="auto">
            <a:xfrm>
              <a:off x="2752725" y="3373438"/>
              <a:ext cx="125413" cy="174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8" name="Rectangle 84"/>
            <p:cNvSpPr>
              <a:spLocks noChangeArrowheads="1"/>
            </p:cNvSpPr>
            <p:nvPr/>
          </p:nvSpPr>
          <p:spPr bwMode="auto">
            <a:xfrm>
              <a:off x="146050" y="2557463"/>
              <a:ext cx="125413" cy="174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9" name="Rectangle 85"/>
            <p:cNvSpPr>
              <a:spLocks noChangeArrowheads="1"/>
            </p:cNvSpPr>
            <p:nvPr/>
          </p:nvSpPr>
          <p:spPr bwMode="auto">
            <a:xfrm>
              <a:off x="184150" y="1536700"/>
              <a:ext cx="125413" cy="174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0" name="Rectangle 86"/>
            <p:cNvSpPr>
              <a:spLocks noChangeArrowheads="1"/>
            </p:cNvSpPr>
            <p:nvPr/>
          </p:nvSpPr>
          <p:spPr bwMode="auto">
            <a:xfrm>
              <a:off x="155575" y="758825"/>
              <a:ext cx="125413" cy="174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13" name="Rectangle 89"/>
          <p:cNvSpPr>
            <a:spLocks noChangeArrowheads="1"/>
          </p:cNvSpPr>
          <p:nvPr/>
        </p:nvSpPr>
        <p:spPr bwMode="auto">
          <a:xfrm>
            <a:off x="3786182" y="1643050"/>
            <a:ext cx="823913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kumimoji="0" lang="es-E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a+b+c</a:t>
            </a:r>
            <a:r>
              <a:rPr kumimoji="0" lang="es-E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)²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" name="Rectangle 104"/>
          <p:cNvSpPr>
            <a:spLocks noChangeArrowheads="1"/>
          </p:cNvSpPr>
          <p:nvPr/>
        </p:nvSpPr>
        <p:spPr bwMode="auto">
          <a:xfrm>
            <a:off x="11282363" y="1817688"/>
            <a:ext cx="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3" name="192 Grupo"/>
          <p:cNvGrpSpPr/>
          <p:nvPr/>
        </p:nvGrpSpPr>
        <p:grpSpPr>
          <a:xfrm>
            <a:off x="357188" y="3786188"/>
            <a:ext cx="1533525" cy="1790700"/>
            <a:chOff x="357188" y="3786188"/>
            <a:chExt cx="1533525" cy="1790700"/>
          </a:xfrm>
        </p:grpSpPr>
        <p:sp>
          <p:nvSpPr>
            <p:cNvPr id="1172" name="AutoShape 148"/>
            <p:cNvSpPr>
              <a:spLocks noChangeAspect="1" noChangeArrowheads="1" noTextEdit="1"/>
            </p:cNvSpPr>
            <p:nvPr/>
          </p:nvSpPr>
          <p:spPr bwMode="auto">
            <a:xfrm>
              <a:off x="357188" y="3786188"/>
              <a:ext cx="1533525" cy="1790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89" name="Rectangle 165"/>
            <p:cNvSpPr>
              <a:spLocks noChangeArrowheads="1"/>
            </p:cNvSpPr>
            <p:nvPr/>
          </p:nvSpPr>
          <p:spPr bwMode="auto">
            <a:xfrm>
              <a:off x="519113" y="5233988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90" name="Rectangle 166"/>
            <p:cNvSpPr>
              <a:spLocks noChangeArrowheads="1"/>
            </p:cNvSpPr>
            <p:nvPr/>
          </p:nvSpPr>
          <p:spPr bwMode="auto">
            <a:xfrm>
              <a:off x="1804988" y="5233988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91" name="Rectangle 167"/>
            <p:cNvSpPr>
              <a:spLocks noChangeArrowheads="1"/>
            </p:cNvSpPr>
            <p:nvPr/>
          </p:nvSpPr>
          <p:spPr bwMode="auto">
            <a:xfrm>
              <a:off x="1804988" y="3948113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92" name="Rectangle 168"/>
            <p:cNvSpPr>
              <a:spLocks noChangeArrowheads="1"/>
            </p:cNvSpPr>
            <p:nvPr/>
          </p:nvSpPr>
          <p:spPr bwMode="auto">
            <a:xfrm>
              <a:off x="519113" y="3948113"/>
              <a:ext cx="19050" cy="19050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93" name="Rectangle 169"/>
            <p:cNvSpPr>
              <a:spLocks noChangeArrowheads="1"/>
            </p:cNvSpPr>
            <p:nvPr/>
          </p:nvSpPr>
          <p:spPr bwMode="auto">
            <a:xfrm>
              <a:off x="528638" y="3957638"/>
              <a:ext cx="1285875" cy="1285875"/>
            </a:xfrm>
            <a:prstGeom prst="rect">
              <a:avLst/>
            </a:prstGeom>
            <a:solidFill>
              <a:srgbClr val="008000"/>
            </a:solidFill>
            <a:ln w="6">
              <a:solidFill>
                <a:srgbClr val="008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94" name="Line 170"/>
            <p:cNvSpPr>
              <a:spLocks noChangeShapeType="1"/>
            </p:cNvSpPr>
            <p:nvPr/>
          </p:nvSpPr>
          <p:spPr bwMode="auto">
            <a:xfrm>
              <a:off x="528638" y="5243513"/>
              <a:ext cx="1285875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95" name="Line 171"/>
            <p:cNvSpPr>
              <a:spLocks noChangeShapeType="1"/>
            </p:cNvSpPr>
            <p:nvPr/>
          </p:nvSpPr>
          <p:spPr bwMode="auto">
            <a:xfrm flipV="1">
              <a:off x="1814513" y="3957638"/>
              <a:ext cx="1588" cy="1285875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96" name="Line 172"/>
            <p:cNvSpPr>
              <a:spLocks noChangeShapeType="1"/>
            </p:cNvSpPr>
            <p:nvPr/>
          </p:nvSpPr>
          <p:spPr bwMode="auto">
            <a:xfrm flipH="1">
              <a:off x="528638" y="3957638"/>
              <a:ext cx="1285875" cy="1588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97" name="Line 173"/>
            <p:cNvSpPr>
              <a:spLocks noChangeShapeType="1"/>
            </p:cNvSpPr>
            <p:nvPr/>
          </p:nvSpPr>
          <p:spPr bwMode="auto">
            <a:xfrm>
              <a:off x="528638" y="3957638"/>
              <a:ext cx="1588" cy="1285875"/>
            </a:xfrm>
            <a:prstGeom prst="line">
              <a:avLst/>
            </a:prstGeom>
            <a:noFill/>
            <a:ln w="6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98" name="Rectangle 174"/>
            <p:cNvSpPr>
              <a:spLocks noChangeArrowheads="1"/>
            </p:cNvSpPr>
            <p:nvPr/>
          </p:nvSpPr>
          <p:spPr bwMode="auto">
            <a:xfrm>
              <a:off x="1081088" y="5395913"/>
              <a:ext cx="16192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a²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4" name="193 Grupo"/>
          <p:cNvGrpSpPr/>
          <p:nvPr/>
        </p:nvGrpSpPr>
        <p:grpSpPr>
          <a:xfrm>
            <a:off x="2157413" y="4129088"/>
            <a:ext cx="857250" cy="1190625"/>
            <a:chOff x="2157413" y="4129088"/>
            <a:chExt cx="857250" cy="1190625"/>
          </a:xfrm>
        </p:grpSpPr>
        <p:sp>
          <p:nvSpPr>
            <p:cNvPr id="1200" name="Rectangle 176"/>
            <p:cNvSpPr>
              <a:spLocks noChangeArrowheads="1"/>
            </p:cNvSpPr>
            <p:nvPr/>
          </p:nvSpPr>
          <p:spPr bwMode="auto">
            <a:xfrm>
              <a:off x="2157413" y="4129088"/>
              <a:ext cx="857250" cy="857250"/>
            </a:xfrm>
            <a:prstGeom prst="rect">
              <a:avLst/>
            </a:prstGeom>
            <a:solidFill>
              <a:srgbClr val="8B4513"/>
            </a:solidFill>
            <a:ln w="6">
              <a:solidFill>
                <a:srgbClr val="8B451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01" name="Rectangle 177"/>
            <p:cNvSpPr>
              <a:spLocks noChangeArrowheads="1"/>
            </p:cNvSpPr>
            <p:nvPr/>
          </p:nvSpPr>
          <p:spPr bwMode="auto">
            <a:xfrm>
              <a:off x="2471738" y="5148263"/>
              <a:ext cx="16192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b²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7" name="196 Grupo"/>
          <p:cNvGrpSpPr/>
          <p:nvPr/>
        </p:nvGrpSpPr>
        <p:grpSpPr>
          <a:xfrm>
            <a:off x="5834063" y="3862388"/>
            <a:ext cx="1285875" cy="1762125"/>
            <a:chOff x="5834063" y="3862388"/>
            <a:chExt cx="1285875" cy="1762125"/>
          </a:xfrm>
        </p:grpSpPr>
        <p:sp>
          <p:nvSpPr>
            <p:cNvPr id="1202" name="Rectangle 178"/>
            <p:cNvSpPr>
              <a:spLocks noChangeArrowheads="1"/>
            </p:cNvSpPr>
            <p:nvPr/>
          </p:nvSpPr>
          <p:spPr bwMode="auto">
            <a:xfrm>
              <a:off x="5834063" y="3862388"/>
              <a:ext cx="1285875" cy="561975"/>
            </a:xfrm>
            <a:prstGeom prst="rect">
              <a:avLst/>
            </a:prstGeom>
            <a:solidFill>
              <a:srgbClr val="FFFF00"/>
            </a:solidFill>
            <a:ln w="6">
              <a:solidFill>
                <a:srgbClr val="FFFF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03" name="Rectangle 179"/>
            <p:cNvSpPr>
              <a:spLocks noChangeArrowheads="1"/>
            </p:cNvSpPr>
            <p:nvPr/>
          </p:nvSpPr>
          <p:spPr bwMode="auto">
            <a:xfrm>
              <a:off x="5834063" y="4833938"/>
              <a:ext cx="1285875" cy="561975"/>
            </a:xfrm>
            <a:prstGeom prst="rect">
              <a:avLst/>
            </a:prstGeom>
            <a:solidFill>
              <a:srgbClr val="FFFF00"/>
            </a:solidFill>
            <a:ln w="6">
              <a:solidFill>
                <a:srgbClr val="FFFF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04" name="Rectangle 180"/>
            <p:cNvSpPr>
              <a:spLocks noChangeArrowheads="1"/>
            </p:cNvSpPr>
            <p:nvPr/>
          </p:nvSpPr>
          <p:spPr bwMode="auto">
            <a:xfrm>
              <a:off x="6405563" y="4471988"/>
              <a:ext cx="1905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ac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5" name="Rectangle 181"/>
            <p:cNvSpPr>
              <a:spLocks noChangeArrowheads="1"/>
            </p:cNvSpPr>
            <p:nvPr/>
          </p:nvSpPr>
          <p:spPr bwMode="auto">
            <a:xfrm>
              <a:off x="6424613" y="5453063"/>
              <a:ext cx="1905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ac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5" name="194 Grupo"/>
          <p:cNvGrpSpPr/>
          <p:nvPr/>
        </p:nvGrpSpPr>
        <p:grpSpPr>
          <a:xfrm>
            <a:off x="3309938" y="4319588"/>
            <a:ext cx="561975" cy="904875"/>
            <a:chOff x="3309938" y="4319588"/>
            <a:chExt cx="561975" cy="904875"/>
          </a:xfrm>
        </p:grpSpPr>
        <p:sp>
          <p:nvSpPr>
            <p:cNvPr id="1206" name="Rectangle 182"/>
            <p:cNvSpPr>
              <a:spLocks noChangeArrowheads="1"/>
            </p:cNvSpPr>
            <p:nvPr/>
          </p:nvSpPr>
          <p:spPr bwMode="auto">
            <a:xfrm>
              <a:off x="3309938" y="4319588"/>
              <a:ext cx="561975" cy="561975"/>
            </a:xfrm>
            <a:prstGeom prst="rect">
              <a:avLst/>
            </a:prstGeom>
            <a:solidFill>
              <a:srgbClr val="1E90FF"/>
            </a:solidFill>
            <a:ln w="6">
              <a:solidFill>
                <a:srgbClr val="1E9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07" name="Rectangle 183"/>
            <p:cNvSpPr>
              <a:spLocks noChangeArrowheads="1"/>
            </p:cNvSpPr>
            <p:nvPr/>
          </p:nvSpPr>
          <p:spPr bwMode="auto">
            <a:xfrm>
              <a:off x="3490913" y="5053013"/>
              <a:ext cx="16192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c²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6" name="195 Grupo"/>
          <p:cNvGrpSpPr/>
          <p:nvPr/>
        </p:nvGrpSpPr>
        <p:grpSpPr>
          <a:xfrm>
            <a:off x="4186238" y="3557588"/>
            <a:ext cx="1285875" cy="2419350"/>
            <a:chOff x="4186238" y="3557588"/>
            <a:chExt cx="1285875" cy="2419350"/>
          </a:xfrm>
        </p:grpSpPr>
        <p:sp>
          <p:nvSpPr>
            <p:cNvPr id="1208" name="Rectangle 184"/>
            <p:cNvSpPr>
              <a:spLocks noChangeArrowheads="1"/>
            </p:cNvSpPr>
            <p:nvPr/>
          </p:nvSpPr>
          <p:spPr bwMode="auto">
            <a:xfrm>
              <a:off x="4186238" y="3557588"/>
              <a:ext cx="1285875" cy="857250"/>
            </a:xfrm>
            <a:prstGeom prst="rect">
              <a:avLst/>
            </a:prstGeom>
            <a:solidFill>
              <a:srgbClr val="FF00FF"/>
            </a:solidFill>
            <a:ln w="6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09" name="Rectangle 185"/>
            <p:cNvSpPr>
              <a:spLocks noChangeArrowheads="1"/>
            </p:cNvSpPr>
            <p:nvPr/>
          </p:nvSpPr>
          <p:spPr bwMode="auto">
            <a:xfrm>
              <a:off x="4186238" y="4862513"/>
              <a:ext cx="1285875" cy="857250"/>
            </a:xfrm>
            <a:prstGeom prst="rect">
              <a:avLst/>
            </a:prstGeom>
            <a:solidFill>
              <a:srgbClr val="FF00FF"/>
            </a:solidFill>
            <a:ln w="6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10" name="Rectangle 186"/>
            <p:cNvSpPr>
              <a:spLocks noChangeArrowheads="1"/>
            </p:cNvSpPr>
            <p:nvPr/>
          </p:nvSpPr>
          <p:spPr bwMode="auto">
            <a:xfrm>
              <a:off x="4757738" y="4452938"/>
              <a:ext cx="1905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ab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1" name="Rectangle 187"/>
            <p:cNvSpPr>
              <a:spLocks noChangeArrowheads="1"/>
            </p:cNvSpPr>
            <p:nvPr/>
          </p:nvSpPr>
          <p:spPr bwMode="auto">
            <a:xfrm>
              <a:off x="4767263" y="5805488"/>
              <a:ext cx="1905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ab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8" name="197 Grupo"/>
          <p:cNvGrpSpPr/>
          <p:nvPr/>
        </p:nvGrpSpPr>
        <p:grpSpPr>
          <a:xfrm>
            <a:off x="7453313" y="3843338"/>
            <a:ext cx="857250" cy="1876425"/>
            <a:chOff x="7453313" y="3843338"/>
            <a:chExt cx="857250" cy="1876425"/>
          </a:xfrm>
        </p:grpSpPr>
        <p:sp>
          <p:nvSpPr>
            <p:cNvPr id="1212" name="Rectangle 188"/>
            <p:cNvSpPr>
              <a:spLocks noChangeArrowheads="1"/>
            </p:cNvSpPr>
            <p:nvPr/>
          </p:nvSpPr>
          <p:spPr bwMode="auto">
            <a:xfrm>
              <a:off x="7453313" y="3843338"/>
              <a:ext cx="857250" cy="561975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13" name="Rectangle 189"/>
            <p:cNvSpPr>
              <a:spLocks noChangeArrowheads="1"/>
            </p:cNvSpPr>
            <p:nvPr/>
          </p:nvSpPr>
          <p:spPr bwMode="auto">
            <a:xfrm>
              <a:off x="7453313" y="4881563"/>
              <a:ext cx="857250" cy="561975"/>
            </a:xfrm>
            <a:prstGeom prst="rect">
              <a:avLst/>
            </a:prstGeom>
            <a:solidFill>
              <a:srgbClr val="FF0000"/>
            </a:solidFill>
            <a:ln w="6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14" name="Rectangle 190"/>
            <p:cNvSpPr>
              <a:spLocks noChangeArrowheads="1"/>
            </p:cNvSpPr>
            <p:nvPr/>
          </p:nvSpPr>
          <p:spPr bwMode="auto">
            <a:xfrm>
              <a:off x="7748588" y="4567238"/>
              <a:ext cx="1905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bc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5" name="Rectangle 191"/>
            <p:cNvSpPr>
              <a:spLocks noChangeArrowheads="1"/>
            </p:cNvSpPr>
            <p:nvPr/>
          </p:nvSpPr>
          <p:spPr bwMode="auto">
            <a:xfrm>
              <a:off x="7758113" y="5548313"/>
              <a:ext cx="1905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bc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16" name="Rectangle 192"/>
          <p:cNvSpPr>
            <a:spLocks noChangeArrowheads="1"/>
          </p:cNvSpPr>
          <p:nvPr/>
        </p:nvSpPr>
        <p:spPr bwMode="auto">
          <a:xfrm>
            <a:off x="3500430" y="6143644"/>
            <a:ext cx="20764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a²+b²+c²+2ab+2ac+2bc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3" grpId="0"/>
      <p:bldP spid="1216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18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www.centor.mx.gd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Ricard Peiró</dc:creator>
  <cp:lastModifiedBy>Ricard Peiró</cp:lastModifiedBy>
  <cp:revision>5</cp:revision>
  <dcterms:created xsi:type="dcterms:W3CDTF">2013-12-23T08:31:37Z</dcterms:created>
  <dcterms:modified xsi:type="dcterms:W3CDTF">2013-12-23T10:03:42Z</dcterms:modified>
</cp:coreProperties>
</file>